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83" d="100"/>
          <a:sy n="83" d="100"/>
        </p:scale>
        <p:origin x="-629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=""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r>
              <a:rPr lang="en-US" altLang="zh-TW" smtClean="0"/>
              <a:t>GGYY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kkkkk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 smtClean="0"/>
              <a:t>朱克剛</a:t>
            </a:r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 smtClean="0"/>
              <a:t>GIT</a:t>
            </a:r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7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=""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=""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=""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=""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=""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=""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=""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=""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=""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=""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=""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=""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=""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=""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=""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=""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=""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=""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=""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=""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=""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=""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=""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=""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1535</Words>
  <Application>Microsoft Office PowerPoint</Application>
  <PresentationFormat>自訂</PresentationFormat>
  <Paragraphs>449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 GGYY</vt:lpstr>
      <vt:lpstr>GIT原理</vt:lpstr>
      <vt:lpstr>PowerPoint 簡報</vt:lpstr>
      <vt:lpstr>PowerPoint 簡報</vt:lpstr>
      <vt:lpstr>PowerPoint 簡報</vt:lpstr>
      <vt:lpstr>PowerPoint 簡報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lin</cp:lastModifiedBy>
  <cp:revision>50</cp:revision>
  <dcterms:created xsi:type="dcterms:W3CDTF">2019-02-18T02:02:03Z</dcterms:created>
  <dcterms:modified xsi:type="dcterms:W3CDTF">2019-03-23T03:03:52Z</dcterms:modified>
</cp:coreProperties>
</file>